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media/image1.png" ContentType="image/png"/>
  <Override PartName="/ppt/media/image2.png" ContentType="image/png"/>
  <Override PartName="/ppt/presProps.xml" ContentType="application/vnd.openxmlformats-officedocument.presentationml.presProps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5145088" cy="9144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B54C751-6501-4ACD-B8F3-585FDF05CA3E}" type="slidenum">
              <a:t>&lt;#&gt;</a:t>
            </a:fld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257040" y="364680"/>
            <a:ext cx="4629960" cy="1526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E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257040" y="2139480"/>
            <a:ext cx="46299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E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257040" y="4909680"/>
            <a:ext cx="46299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E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70F12EA-3991-4933-AD38-AA216EC32ECC}" type="slidenum">
              <a:t>&lt;#&gt;</a:t>
            </a:fld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257040" y="364680"/>
            <a:ext cx="4629960" cy="1526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E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257040" y="2139480"/>
            <a:ext cx="22593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E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2629800" y="2139480"/>
            <a:ext cx="22593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E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/>
          </p:nvPr>
        </p:nvSpPr>
        <p:spPr>
          <a:xfrm>
            <a:off x="257040" y="4909680"/>
            <a:ext cx="22593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E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5"/>
          <p:cNvSpPr>
            <a:spLocks noGrp="1"/>
          </p:cNvSpPr>
          <p:nvPr>
            <p:ph/>
          </p:nvPr>
        </p:nvSpPr>
        <p:spPr>
          <a:xfrm>
            <a:off x="2629800" y="4909680"/>
            <a:ext cx="22593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E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109016B-C913-4AAD-946D-15A9FB6B0B32}" type="slidenum">
              <a:t>&lt;#&gt;</a:t>
            </a:fld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257040" y="364680"/>
            <a:ext cx="4629960" cy="1526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E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257040" y="2139480"/>
            <a:ext cx="14907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E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1822680" y="2139480"/>
            <a:ext cx="14907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E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3388320" y="2139480"/>
            <a:ext cx="14907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E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257040" y="4909680"/>
            <a:ext cx="14907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E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6"/>
          <p:cNvSpPr>
            <a:spLocks noGrp="1"/>
          </p:cNvSpPr>
          <p:nvPr>
            <p:ph/>
          </p:nvPr>
        </p:nvSpPr>
        <p:spPr>
          <a:xfrm>
            <a:off x="1822680" y="4909680"/>
            <a:ext cx="14907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E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7"/>
          <p:cNvSpPr>
            <a:spLocks noGrp="1"/>
          </p:cNvSpPr>
          <p:nvPr>
            <p:ph/>
          </p:nvPr>
        </p:nvSpPr>
        <p:spPr>
          <a:xfrm>
            <a:off x="3388320" y="4909680"/>
            <a:ext cx="14907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E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E56B893-18AD-4E1F-A869-7F323F5BC478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257040" y="364680"/>
            <a:ext cx="4629960" cy="1526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E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subTitle"/>
          </p:nvPr>
        </p:nvSpPr>
        <p:spPr>
          <a:xfrm>
            <a:off x="257040" y="2139480"/>
            <a:ext cx="4629960" cy="530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E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5B12C90-2A3A-4A39-831D-DCD0393E0A37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257040" y="364680"/>
            <a:ext cx="4629960" cy="1526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E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/>
          </p:nvPr>
        </p:nvSpPr>
        <p:spPr>
          <a:xfrm>
            <a:off x="257040" y="2139480"/>
            <a:ext cx="4629960" cy="530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E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864D5D1-0A77-4388-A549-CD274F4E622B}" type="slidenum">
              <a:t>&lt;#&gt;</a:t>
            </a:fld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257040" y="364680"/>
            <a:ext cx="4629960" cy="1526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E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257040" y="2139480"/>
            <a:ext cx="2259360" cy="530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E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2629800" y="2139480"/>
            <a:ext cx="2259360" cy="530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E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C7D4539-C74C-47CC-B2A8-255C1422DBBD}" type="slidenum">
              <a:t>&lt;#&gt;</a:t>
            </a:fld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257040" y="364680"/>
            <a:ext cx="4629960" cy="1526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E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BA51805-654C-4098-8436-74F3D4E00A75}" type="slidenum">
              <a:t>&lt;#&gt;</a:t>
            </a:fld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subTitle"/>
          </p:nvPr>
        </p:nvSpPr>
        <p:spPr>
          <a:xfrm>
            <a:off x="257040" y="364680"/>
            <a:ext cx="4629960" cy="7076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s-E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4C4913F-4158-4B31-8C26-4786AFE68337}" type="slidenum">
              <a:t>&lt;#&gt;</a:t>
            </a:fld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257040" y="364680"/>
            <a:ext cx="4629960" cy="1526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E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257040" y="2139480"/>
            <a:ext cx="22593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E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2629800" y="2139480"/>
            <a:ext cx="2259360" cy="530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E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/>
          </p:nvPr>
        </p:nvSpPr>
        <p:spPr>
          <a:xfrm>
            <a:off x="257040" y="4909680"/>
            <a:ext cx="22593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E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E876B7C-E8CF-412E-9694-1F3D76038C31}" type="slidenum">
              <a:t>&lt;#&gt;</a:t>
            </a:fld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257040" y="364680"/>
            <a:ext cx="4629960" cy="1526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E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257040" y="2139480"/>
            <a:ext cx="2259360" cy="530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E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2629800" y="2139480"/>
            <a:ext cx="22593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E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2629800" y="4909680"/>
            <a:ext cx="22593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E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7DCDFD2-6D78-4139-9573-11D058876E7C}" type="slidenum">
              <a:t>&lt;#&gt;</a:t>
            </a:fld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257040" y="364680"/>
            <a:ext cx="4629960" cy="1526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E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257040" y="2139480"/>
            <a:ext cx="22593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E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2629800" y="2139480"/>
            <a:ext cx="22593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E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257040" y="4909680"/>
            <a:ext cx="46299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E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B7C5DBE-EE88-4AC5-B447-A556F7507641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sldNum" idx="1"/>
          </p:nvPr>
        </p:nvSpPr>
        <p:spPr>
          <a:xfrm>
            <a:off x="4766760" y="8290080"/>
            <a:ext cx="307440" cy="698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91440" bIns="9144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s" sz="1000" spc="-1" strike="noStrike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9327481F-BF2E-4AEB-AA0E-FD85886813B6}" type="slidenum">
              <a:rPr b="0" lang="es" sz="1000" spc="-1" strike="noStrike">
                <a:solidFill>
                  <a:schemeClr val="dk2"/>
                </a:solidFill>
                <a:latin typeface="Arial"/>
                <a:ea typeface="Arial"/>
              </a:rPr>
              <a:t>&lt;número&gt;</a:t>
            </a:fld>
            <a:endParaRPr b="0" lang="es-ES" sz="10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Google Shape;72;p1" descr=""/>
          <p:cNvPicPr/>
          <p:nvPr/>
        </p:nvPicPr>
        <p:blipFill>
          <a:blip r:embed="rId1"/>
          <a:stretch/>
        </p:blipFill>
        <p:spPr>
          <a:xfrm>
            <a:off x="4466880" y="8832600"/>
            <a:ext cx="604800" cy="219600"/>
          </a:xfrm>
          <a:prstGeom prst="rect">
            <a:avLst/>
          </a:prstGeom>
          <a:ln w="0">
            <a:noFill/>
          </a:ln>
        </p:spPr>
      </p:pic>
      <p:pic>
        <p:nvPicPr>
          <p:cNvPr id="38" name="" descr=""/>
          <p:cNvPicPr/>
          <p:nvPr/>
        </p:nvPicPr>
        <p:blipFill>
          <a:blip r:embed="rId2"/>
          <a:stretch/>
        </p:blipFill>
        <p:spPr>
          <a:xfrm>
            <a:off x="360" y="0"/>
            <a:ext cx="5144760" cy="1031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LibreOffice/7.4.7.2$Linux_X86_64 LibreOffice_project/40$Build-2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es-ES</dc:language>
  <cp:lastModifiedBy/>
  <dcterms:modified xsi:type="dcterms:W3CDTF">2026-04-08T10:21:40Z</dcterms:modified>
  <cp:revision>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